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2EC7-F888-4793-8DDC-D478F2B282D5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8BFAF-DE22-4595-AB31-FF5C58191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2EC7-F888-4793-8DDC-D478F2B282D5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8BFAF-DE22-4595-AB31-FF5C58191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2EC7-F888-4793-8DDC-D478F2B282D5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8BFAF-DE22-4595-AB31-FF5C58191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2EC7-F888-4793-8DDC-D478F2B282D5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8BFAF-DE22-4595-AB31-FF5C58191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2EC7-F888-4793-8DDC-D478F2B282D5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8BFAF-DE22-4595-AB31-FF5C58191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2EC7-F888-4793-8DDC-D478F2B282D5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8BFAF-DE22-4595-AB31-FF5C58191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2EC7-F888-4793-8DDC-D478F2B282D5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8BFAF-DE22-4595-AB31-FF5C58191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2EC7-F888-4793-8DDC-D478F2B282D5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8BFAF-DE22-4595-AB31-FF5C58191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2EC7-F888-4793-8DDC-D478F2B282D5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8BFAF-DE22-4595-AB31-FF5C58191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2EC7-F888-4793-8DDC-D478F2B282D5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8BFAF-DE22-4595-AB31-FF5C58191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2EC7-F888-4793-8DDC-D478F2B282D5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8BFAF-DE22-4595-AB31-FF5C58191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D2EC7-F888-4793-8DDC-D478F2B282D5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8BFAF-DE22-4595-AB31-FF5C58191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76673"/>
            <a:ext cx="7200800" cy="1728191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Виссарион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Григорьевич Белинский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 (1811 - 1848) 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Белинский Виссарион Григорьеви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5" y="2420887"/>
            <a:ext cx="3168353" cy="38020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Н.В.Гоголь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Ерсаин\Downloads\Gogol-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5983" y="1600200"/>
            <a:ext cx="3592034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Работа над поэмой.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1835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г. – приступает к написанию;</a:t>
            </a:r>
          </a:p>
          <a:p>
            <a:pPr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1835—1841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гг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– работает над поэмой;</a:t>
            </a:r>
          </a:p>
          <a:p>
            <a:pPr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1841 г.- рукопись готова к печати;</a:t>
            </a:r>
          </a:p>
          <a:p>
            <a:pPr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1842г .- книга поступила в продажу.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Композиция поэмы: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 глава – Вступление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2-6 главы –Изображение жизни помещиков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7-10 – Изображение губернского города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11 глава – Повествование о судьбе Чичикова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Таблица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Помещик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Первое впечатление о герое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Особенности 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внешности, манеры поведения и  речи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Отношение к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хозяйству, дому, окружающим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Любимые занятия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Жизненные цели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Манилов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Ноздрёв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Коробочка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Собакевич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Плюшкин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1.Заполнить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таблицу о Ноздреве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Коробочке;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2.Нарисовать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портрет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одного из помещика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106</Words>
  <Application>Microsoft Office PowerPoint</Application>
  <PresentationFormat>Экран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   Виссарион Григорьевич Белинский (1811 - 1848)    </vt:lpstr>
      <vt:lpstr>Н.В.Гоголь</vt:lpstr>
      <vt:lpstr>Работа над поэмой.</vt:lpstr>
      <vt:lpstr>Композиция поэмы:</vt:lpstr>
      <vt:lpstr>Таблица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Виссарион Григорьевич Белинский (1811 - 1848)</dc:title>
  <dc:creator>Ерсаин</dc:creator>
  <cp:lastModifiedBy>Ерсаин</cp:lastModifiedBy>
  <cp:revision>5</cp:revision>
  <dcterms:created xsi:type="dcterms:W3CDTF">2017-01-29T18:06:04Z</dcterms:created>
  <dcterms:modified xsi:type="dcterms:W3CDTF">2017-02-05T11:06:26Z</dcterms:modified>
</cp:coreProperties>
</file>